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17"/>
  </p:notesMasterIdLst>
  <p:sldIdLst>
    <p:sldId id="955" r:id="rId7"/>
    <p:sldId id="257" r:id="rId8"/>
    <p:sldId id="262" r:id="rId9"/>
    <p:sldId id="266" r:id="rId10"/>
    <p:sldId id="263" r:id="rId11"/>
    <p:sldId id="264" r:id="rId12"/>
    <p:sldId id="265" r:id="rId13"/>
    <p:sldId id="267" r:id="rId14"/>
    <p:sldId id="268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C260F0-E12C-EEBD-B5DB-514329323A22}" v="2" dt="2022-09-08T18:02:44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3110D-37AB-4CFB-BA36-A70489F428C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BEE780-27C3-4FA5-9E8D-99F0E46559A4}">
      <dgm:prSet phldrT="[Text]"/>
      <dgm:spPr/>
      <dgm:t>
        <a:bodyPr/>
        <a:lstStyle/>
        <a:p>
          <a:r>
            <a:rPr lang="en-US" dirty="0"/>
            <a:t>Academics</a:t>
          </a:r>
        </a:p>
      </dgm:t>
    </dgm:pt>
    <dgm:pt modelId="{E2A53731-04FF-4737-855F-A9E7B3DEAB1B}" type="parTrans" cxnId="{357F3B76-09E5-4109-9F70-B67B843BA815}">
      <dgm:prSet/>
      <dgm:spPr/>
      <dgm:t>
        <a:bodyPr/>
        <a:lstStyle/>
        <a:p>
          <a:endParaRPr lang="en-US"/>
        </a:p>
      </dgm:t>
    </dgm:pt>
    <dgm:pt modelId="{1D9B7624-1399-4F81-B62A-996A121D5FBB}" type="sibTrans" cxnId="{357F3B76-09E5-4109-9F70-B67B843BA815}">
      <dgm:prSet/>
      <dgm:spPr/>
      <dgm:t>
        <a:bodyPr/>
        <a:lstStyle/>
        <a:p>
          <a:endParaRPr lang="en-US"/>
        </a:p>
      </dgm:t>
    </dgm:pt>
    <dgm:pt modelId="{D63C4A7C-4FF6-44EA-8DA4-097628D21885}">
      <dgm:prSet phldrT="[Text]"/>
      <dgm:spPr/>
      <dgm:t>
        <a:bodyPr/>
        <a:lstStyle/>
        <a:p>
          <a:r>
            <a:rPr lang="en-US" dirty="0"/>
            <a:t>Mental &amp; Physical Health</a:t>
          </a:r>
        </a:p>
      </dgm:t>
    </dgm:pt>
    <dgm:pt modelId="{B0B85E4E-EA63-4CD4-B12A-97748EA597E1}" type="parTrans" cxnId="{7412BB87-0105-4376-AF80-D2ABCFCEC53D}">
      <dgm:prSet/>
      <dgm:spPr/>
      <dgm:t>
        <a:bodyPr/>
        <a:lstStyle/>
        <a:p>
          <a:endParaRPr lang="en-US"/>
        </a:p>
      </dgm:t>
    </dgm:pt>
    <dgm:pt modelId="{3BD462BF-8528-4893-91CB-AACD2C77BB27}" type="sibTrans" cxnId="{7412BB87-0105-4376-AF80-D2ABCFCEC53D}">
      <dgm:prSet/>
      <dgm:spPr/>
      <dgm:t>
        <a:bodyPr/>
        <a:lstStyle/>
        <a:p>
          <a:endParaRPr lang="en-US"/>
        </a:p>
      </dgm:t>
    </dgm:pt>
    <dgm:pt modelId="{07852450-670C-4A81-8677-F26873AE408F}">
      <dgm:prSet phldrT="[Text]"/>
      <dgm:spPr/>
      <dgm:t>
        <a:bodyPr/>
        <a:lstStyle/>
        <a:p>
          <a:r>
            <a:rPr lang="en-US" dirty="0"/>
            <a:t>Basic Needs</a:t>
          </a:r>
        </a:p>
      </dgm:t>
    </dgm:pt>
    <dgm:pt modelId="{7EC07A4D-F402-429B-8CE6-F26E9D60A92C}" type="parTrans" cxnId="{A07D7C5B-B470-4F67-AFA5-F1D32A3C8930}">
      <dgm:prSet/>
      <dgm:spPr/>
      <dgm:t>
        <a:bodyPr/>
        <a:lstStyle/>
        <a:p>
          <a:endParaRPr lang="en-US"/>
        </a:p>
      </dgm:t>
    </dgm:pt>
    <dgm:pt modelId="{D30C25A6-9A7F-4FE6-8A51-59E8F3A8F19D}" type="sibTrans" cxnId="{A07D7C5B-B470-4F67-AFA5-F1D32A3C8930}">
      <dgm:prSet/>
      <dgm:spPr/>
      <dgm:t>
        <a:bodyPr/>
        <a:lstStyle/>
        <a:p>
          <a:endParaRPr lang="en-US"/>
        </a:p>
      </dgm:t>
    </dgm:pt>
    <dgm:pt modelId="{94F2E571-8EEC-4EA4-84F4-0EDA43A8786E}">
      <dgm:prSet phldrT="[Text]"/>
      <dgm:spPr/>
      <dgm:t>
        <a:bodyPr/>
        <a:lstStyle/>
        <a:p>
          <a:r>
            <a:rPr lang="en-US" dirty="0"/>
            <a:t>Enrichment programs</a:t>
          </a:r>
        </a:p>
      </dgm:t>
    </dgm:pt>
    <dgm:pt modelId="{CDAE06E0-EFF3-4C7F-BD79-F253A3C1D836}" type="parTrans" cxnId="{7E23278E-14A1-4537-B21C-59C5AE00A843}">
      <dgm:prSet/>
      <dgm:spPr/>
      <dgm:t>
        <a:bodyPr/>
        <a:lstStyle/>
        <a:p>
          <a:endParaRPr lang="en-US"/>
        </a:p>
      </dgm:t>
    </dgm:pt>
    <dgm:pt modelId="{EC420C7D-53AF-4E97-B309-947F6ED68F9A}" type="sibTrans" cxnId="{7E23278E-14A1-4537-B21C-59C5AE00A843}">
      <dgm:prSet/>
      <dgm:spPr/>
      <dgm:t>
        <a:bodyPr/>
        <a:lstStyle/>
        <a:p>
          <a:endParaRPr lang="en-US"/>
        </a:p>
      </dgm:t>
    </dgm:pt>
    <dgm:pt modelId="{13BC352C-F35A-4229-885E-36B6F174164E}">
      <dgm:prSet phldrT="[Text]"/>
      <dgm:spPr/>
      <dgm:t>
        <a:bodyPr/>
        <a:lstStyle/>
        <a:p>
          <a:r>
            <a:rPr lang="en-US" dirty="0"/>
            <a:t>Community Engagement</a:t>
          </a:r>
        </a:p>
      </dgm:t>
    </dgm:pt>
    <dgm:pt modelId="{B326493D-52F8-403E-B802-70B8B576E575}" type="parTrans" cxnId="{2D49EB37-CE78-425E-B503-3B01EB82166C}">
      <dgm:prSet/>
      <dgm:spPr/>
      <dgm:t>
        <a:bodyPr/>
        <a:lstStyle/>
        <a:p>
          <a:endParaRPr lang="en-US"/>
        </a:p>
      </dgm:t>
    </dgm:pt>
    <dgm:pt modelId="{EBEC5C96-E18F-42A4-9529-823CB2E88062}" type="sibTrans" cxnId="{2D49EB37-CE78-425E-B503-3B01EB82166C}">
      <dgm:prSet/>
      <dgm:spPr/>
      <dgm:t>
        <a:bodyPr/>
        <a:lstStyle/>
        <a:p>
          <a:endParaRPr lang="en-US"/>
        </a:p>
      </dgm:t>
    </dgm:pt>
    <dgm:pt modelId="{081CB6F4-68E5-440F-8A54-A10FD26ECFC5}" type="pres">
      <dgm:prSet presAssocID="{9873110D-37AB-4CFB-BA36-A70489F428C9}" presName="cycle" presStyleCnt="0">
        <dgm:presLayoutVars>
          <dgm:dir/>
          <dgm:resizeHandles val="exact"/>
        </dgm:presLayoutVars>
      </dgm:prSet>
      <dgm:spPr/>
    </dgm:pt>
    <dgm:pt modelId="{F4F95787-AED4-4C66-9E45-DC2CB02A149F}" type="pres">
      <dgm:prSet presAssocID="{65BEE780-27C3-4FA5-9E8D-99F0E46559A4}" presName="node" presStyleLbl="node1" presStyleIdx="0" presStyleCnt="5">
        <dgm:presLayoutVars>
          <dgm:bulletEnabled val="1"/>
        </dgm:presLayoutVars>
      </dgm:prSet>
      <dgm:spPr/>
    </dgm:pt>
    <dgm:pt modelId="{FF518407-B594-411E-B013-8A216FEA77D0}" type="pres">
      <dgm:prSet presAssocID="{1D9B7624-1399-4F81-B62A-996A121D5FBB}" presName="sibTrans" presStyleLbl="sibTrans2D1" presStyleIdx="0" presStyleCnt="5"/>
      <dgm:spPr/>
    </dgm:pt>
    <dgm:pt modelId="{40A7BF63-B3FF-43D7-96B4-DEE3D4CC2C48}" type="pres">
      <dgm:prSet presAssocID="{1D9B7624-1399-4F81-B62A-996A121D5FBB}" presName="connectorText" presStyleLbl="sibTrans2D1" presStyleIdx="0" presStyleCnt="5"/>
      <dgm:spPr/>
    </dgm:pt>
    <dgm:pt modelId="{BC611165-35BD-423F-B122-97D74956FDB3}" type="pres">
      <dgm:prSet presAssocID="{D63C4A7C-4FF6-44EA-8DA4-097628D21885}" presName="node" presStyleLbl="node1" presStyleIdx="1" presStyleCnt="5">
        <dgm:presLayoutVars>
          <dgm:bulletEnabled val="1"/>
        </dgm:presLayoutVars>
      </dgm:prSet>
      <dgm:spPr/>
    </dgm:pt>
    <dgm:pt modelId="{99627F9D-9C39-4CA9-82A8-7DCDDE6139B2}" type="pres">
      <dgm:prSet presAssocID="{3BD462BF-8528-4893-91CB-AACD2C77BB27}" presName="sibTrans" presStyleLbl="sibTrans2D1" presStyleIdx="1" presStyleCnt="5"/>
      <dgm:spPr/>
    </dgm:pt>
    <dgm:pt modelId="{F9273360-345A-457E-8F20-F1F833ECC299}" type="pres">
      <dgm:prSet presAssocID="{3BD462BF-8528-4893-91CB-AACD2C77BB27}" presName="connectorText" presStyleLbl="sibTrans2D1" presStyleIdx="1" presStyleCnt="5"/>
      <dgm:spPr/>
    </dgm:pt>
    <dgm:pt modelId="{E8132F72-430A-433E-81BC-6EC9A4A4DD25}" type="pres">
      <dgm:prSet presAssocID="{07852450-670C-4A81-8677-F26873AE408F}" presName="node" presStyleLbl="node1" presStyleIdx="2" presStyleCnt="5">
        <dgm:presLayoutVars>
          <dgm:bulletEnabled val="1"/>
        </dgm:presLayoutVars>
      </dgm:prSet>
      <dgm:spPr/>
    </dgm:pt>
    <dgm:pt modelId="{E9AA8A5A-F8FD-4BE1-8144-F2795EC00D8A}" type="pres">
      <dgm:prSet presAssocID="{D30C25A6-9A7F-4FE6-8A51-59E8F3A8F19D}" presName="sibTrans" presStyleLbl="sibTrans2D1" presStyleIdx="2" presStyleCnt="5"/>
      <dgm:spPr/>
    </dgm:pt>
    <dgm:pt modelId="{6FAAC2D6-1625-4933-9645-ED1397CBEA0F}" type="pres">
      <dgm:prSet presAssocID="{D30C25A6-9A7F-4FE6-8A51-59E8F3A8F19D}" presName="connectorText" presStyleLbl="sibTrans2D1" presStyleIdx="2" presStyleCnt="5"/>
      <dgm:spPr/>
    </dgm:pt>
    <dgm:pt modelId="{C9FD5327-CE2E-49CD-A101-FA5B3DA35B37}" type="pres">
      <dgm:prSet presAssocID="{94F2E571-8EEC-4EA4-84F4-0EDA43A8786E}" presName="node" presStyleLbl="node1" presStyleIdx="3" presStyleCnt="5">
        <dgm:presLayoutVars>
          <dgm:bulletEnabled val="1"/>
        </dgm:presLayoutVars>
      </dgm:prSet>
      <dgm:spPr/>
    </dgm:pt>
    <dgm:pt modelId="{F5C0067B-D650-4438-B1BD-2B86E0B4077B}" type="pres">
      <dgm:prSet presAssocID="{EC420C7D-53AF-4E97-B309-947F6ED68F9A}" presName="sibTrans" presStyleLbl="sibTrans2D1" presStyleIdx="3" presStyleCnt="5"/>
      <dgm:spPr/>
    </dgm:pt>
    <dgm:pt modelId="{6CEBA1D8-0D37-4D25-8C43-3423A9FB8D84}" type="pres">
      <dgm:prSet presAssocID="{EC420C7D-53AF-4E97-B309-947F6ED68F9A}" presName="connectorText" presStyleLbl="sibTrans2D1" presStyleIdx="3" presStyleCnt="5"/>
      <dgm:spPr/>
    </dgm:pt>
    <dgm:pt modelId="{05A10842-3133-48D6-90F9-44C0CCE45152}" type="pres">
      <dgm:prSet presAssocID="{13BC352C-F35A-4229-885E-36B6F174164E}" presName="node" presStyleLbl="node1" presStyleIdx="4" presStyleCnt="5">
        <dgm:presLayoutVars>
          <dgm:bulletEnabled val="1"/>
        </dgm:presLayoutVars>
      </dgm:prSet>
      <dgm:spPr/>
    </dgm:pt>
    <dgm:pt modelId="{9B8EB6FA-1782-40F3-9F60-5241265C30E9}" type="pres">
      <dgm:prSet presAssocID="{EBEC5C96-E18F-42A4-9529-823CB2E88062}" presName="sibTrans" presStyleLbl="sibTrans2D1" presStyleIdx="4" presStyleCnt="5"/>
      <dgm:spPr/>
    </dgm:pt>
    <dgm:pt modelId="{F1DA02A4-052D-46D6-929E-4B5F3C6A6950}" type="pres">
      <dgm:prSet presAssocID="{EBEC5C96-E18F-42A4-9529-823CB2E88062}" presName="connectorText" presStyleLbl="sibTrans2D1" presStyleIdx="4" presStyleCnt="5"/>
      <dgm:spPr/>
    </dgm:pt>
  </dgm:ptLst>
  <dgm:cxnLst>
    <dgm:cxn modelId="{4625D904-26B8-4374-8509-DC5978D8C9C6}" type="presOf" srcId="{13BC352C-F35A-4229-885E-36B6F174164E}" destId="{05A10842-3133-48D6-90F9-44C0CCE45152}" srcOrd="0" destOrd="0" presId="urn:microsoft.com/office/officeart/2005/8/layout/cycle2"/>
    <dgm:cxn modelId="{5B080E17-EAB9-48E3-AECA-A66A5E7425E9}" type="presOf" srcId="{65BEE780-27C3-4FA5-9E8D-99F0E46559A4}" destId="{F4F95787-AED4-4C66-9E45-DC2CB02A149F}" srcOrd="0" destOrd="0" presId="urn:microsoft.com/office/officeart/2005/8/layout/cycle2"/>
    <dgm:cxn modelId="{2D49EB37-CE78-425E-B503-3B01EB82166C}" srcId="{9873110D-37AB-4CFB-BA36-A70489F428C9}" destId="{13BC352C-F35A-4229-885E-36B6F174164E}" srcOrd="4" destOrd="0" parTransId="{B326493D-52F8-403E-B802-70B8B576E575}" sibTransId="{EBEC5C96-E18F-42A4-9529-823CB2E88062}"/>
    <dgm:cxn modelId="{B478143A-99C1-4730-B003-47ADC451182D}" type="presOf" srcId="{D30C25A6-9A7F-4FE6-8A51-59E8F3A8F19D}" destId="{E9AA8A5A-F8FD-4BE1-8144-F2795EC00D8A}" srcOrd="0" destOrd="0" presId="urn:microsoft.com/office/officeart/2005/8/layout/cycle2"/>
    <dgm:cxn modelId="{29B6A53E-1D97-424D-9D4E-A593806408F4}" type="presOf" srcId="{3BD462BF-8528-4893-91CB-AACD2C77BB27}" destId="{F9273360-345A-457E-8F20-F1F833ECC299}" srcOrd="1" destOrd="0" presId="urn:microsoft.com/office/officeart/2005/8/layout/cycle2"/>
    <dgm:cxn modelId="{A07D7C5B-B470-4F67-AFA5-F1D32A3C8930}" srcId="{9873110D-37AB-4CFB-BA36-A70489F428C9}" destId="{07852450-670C-4A81-8677-F26873AE408F}" srcOrd="2" destOrd="0" parTransId="{7EC07A4D-F402-429B-8CE6-F26E9D60A92C}" sibTransId="{D30C25A6-9A7F-4FE6-8A51-59E8F3A8F19D}"/>
    <dgm:cxn modelId="{497C2F45-5688-4A19-9047-53FAE6E9C88A}" type="presOf" srcId="{EC420C7D-53AF-4E97-B309-947F6ED68F9A}" destId="{F5C0067B-D650-4438-B1BD-2B86E0B4077B}" srcOrd="0" destOrd="0" presId="urn:microsoft.com/office/officeart/2005/8/layout/cycle2"/>
    <dgm:cxn modelId="{41511866-4801-4CF6-95CF-5074DBFE5D4F}" type="presOf" srcId="{9873110D-37AB-4CFB-BA36-A70489F428C9}" destId="{081CB6F4-68E5-440F-8A54-A10FD26ECFC5}" srcOrd="0" destOrd="0" presId="urn:microsoft.com/office/officeart/2005/8/layout/cycle2"/>
    <dgm:cxn modelId="{CF95BF4E-B339-4A61-9AAC-02CE5CF5ECFE}" type="presOf" srcId="{EBEC5C96-E18F-42A4-9529-823CB2E88062}" destId="{F1DA02A4-052D-46D6-929E-4B5F3C6A6950}" srcOrd="1" destOrd="0" presId="urn:microsoft.com/office/officeart/2005/8/layout/cycle2"/>
    <dgm:cxn modelId="{70895371-B314-4B87-BCE0-BE70E81171E7}" type="presOf" srcId="{94F2E571-8EEC-4EA4-84F4-0EDA43A8786E}" destId="{C9FD5327-CE2E-49CD-A101-FA5B3DA35B37}" srcOrd="0" destOrd="0" presId="urn:microsoft.com/office/officeart/2005/8/layout/cycle2"/>
    <dgm:cxn modelId="{0BBCCA72-914B-4ED0-B39E-E0A7358DCF3A}" type="presOf" srcId="{07852450-670C-4A81-8677-F26873AE408F}" destId="{E8132F72-430A-433E-81BC-6EC9A4A4DD25}" srcOrd="0" destOrd="0" presId="urn:microsoft.com/office/officeart/2005/8/layout/cycle2"/>
    <dgm:cxn modelId="{357F3B76-09E5-4109-9F70-B67B843BA815}" srcId="{9873110D-37AB-4CFB-BA36-A70489F428C9}" destId="{65BEE780-27C3-4FA5-9E8D-99F0E46559A4}" srcOrd="0" destOrd="0" parTransId="{E2A53731-04FF-4737-855F-A9E7B3DEAB1B}" sibTransId="{1D9B7624-1399-4F81-B62A-996A121D5FBB}"/>
    <dgm:cxn modelId="{7412BB87-0105-4376-AF80-D2ABCFCEC53D}" srcId="{9873110D-37AB-4CFB-BA36-A70489F428C9}" destId="{D63C4A7C-4FF6-44EA-8DA4-097628D21885}" srcOrd="1" destOrd="0" parTransId="{B0B85E4E-EA63-4CD4-B12A-97748EA597E1}" sibTransId="{3BD462BF-8528-4893-91CB-AACD2C77BB27}"/>
    <dgm:cxn modelId="{7E23278E-14A1-4537-B21C-59C5AE00A843}" srcId="{9873110D-37AB-4CFB-BA36-A70489F428C9}" destId="{94F2E571-8EEC-4EA4-84F4-0EDA43A8786E}" srcOrd="3" destOrd="0" parTransId="{CDAE06E0-EFF3-4C7F-BD79-F253A3C1D836}" sibTransId="{EC420C7D-53AF-4E97-B309-947F6ED68F9A}"/>
    <dgm:cxn modelId="{A6EE4491-FB6C-4363-A1B6-D95746284A8B}" type="presOf" srcId="{EBEC5C96-E18F-42A4-9529-823CB2E88062}" destId="{9B8EB6FA-1782-40F3-9F60-5241265C30E9}" srcOrd="0" destOrd="0" presId="urn:microsoft.com/office/officeart/2005/8/layout/cycle2"/>
    <dgm:cxn modelId="{9BFEB999-4C5A-4A55-A72B-E30B24C5B706}" type="presOf" srcId="{1D9B7624-1399-4F81-B62A-996A121D5FBB}" destId="{FF518407-B594-411E-B013-8A216FEA77D0}" srcOrd="0" destOrd="0" presId="urn:microsoft.com/office/officeart/2005/8/layout/cycle2"/>
    <dgm:cxn modelId="{34CD38CD-879C-4769-9416-FE7535DE90AD}" type="presOf" srcId="{EC420C7D-53AF-4E97-B309-947F6ED68F9A}" destId="{6CEBA1D8-0D37-4D25-8C43-3423A9FB8D84}" srcOrd="1" destOrd="0" presId="urn:microsoft.com/office/officeart/2005/8/layout/cycle2"/>
    <dgm:cxn modelId="{749C19CE-A812-43E0-91E8-958CAF6F01F3}" type="presOf" srcId="{D30C25A6-9A7F-4FE6-8A51-59E8F3A8F19D}" destId="{6FAAC2D6-1625-4933-9645-ED1397CBEA0F}" srcOrd="1" destOrd="0" presId="urn:microsoft.com/office/officeart/2005/8/layout/cycle2"/>
    <dgm:cxn modelId="{7E94B4D9-6F65-4A04-A1AA-D8673B442167}" type="presOf" srcId="{1D9B7624-1399-4F81-B62A-996A121D5FBB}" destId="{40A7BF63-B3FF-43D7-96B4-DEE3D4CC2C48}" srcOrd="1" destOrd="0" presId="urn:microsoft.com/office/officeart/2005/8/layout/cycle2"/>
    <dgm:cxn modelId="{19E8D2EC-9E8F-4D0D-B2D1-F5EC2FFD1D71}" type="presOf" srcId="{D63C4A7C-4FF6-44EA-8DA4-097628D21885}" destId="{BC611165-35BD-423F-B122-97D74956FDB3}" srcOrd="0" destOrd="0" presId="urn:microsoft.com/office/officeart/2005/8/layout/cycle2"/>
    <dgm:cxn modelId="{3BB69CF5-9193-49AF-9A38-D826C6EB03FD}" type="presOf" srcId="{3BD462BF-8528-4893-91CB-AACD2C77BB27}" destId="{99627F9D-9C39-4CA9-82A8-7DCDDE6139B2}" srcOrd="0" destOrd="0" presId="urn:microsoft.com/office/officeart/2005/8/layout/cycle2"/>
    <dgm:cxn modelId="{7F4A5E6D-106F-4639-A49A-966088AF659F}" type="presParOf" srcId="{081CB6F4-68E5-440F-8A54-A10FD26ECFC5}" destId="{F4F95787-AED4-4C66-9E45-DC2CB02A149F}" srcOrd="0" destOrd="0" presId="urn:microsoft.com/office/officeart/2005/8/layout/cycle2"/>
    <dgm:cxn modelId="{E53892DF-9302-44DE-8905-1D10D7F901BA}" type="presParOf" srcId="{081CB6F4-68E5-440F-8A54-A10FD26ECFC5}" destId="{FF518407-B594-411E-B013-8A216FEA77D0}" srcOrd="1" destOrd="0" presId="urn:microsoft.com/office/officeart/2005/8/layout/cycle2"/>
    <dgm:cxn modelId="{99566C3B-17EE-495E-80E3-C154268A5140}" type="presParOf" srcId="{FF518407-B594-411E-B013-8A216FEA77D0}" destId="{40A7BF63-B3FF-43D7-96B4-DEE3D4CC2C48}" srcOrd="0" destOrd="0" presId="urn:microsoft.com/office/officeart/2005/8/layout/cycle2"/>
    <dgm:cxn modelId="{A8ACA8BA-8F89-4823-AAB1-217F3B91F74D}" type="presParOf" srcId="{081CB6F4-68E5-440F-8A54-A10FD26ECFC5}" destId="{BC611165-35BD-423F-B122-97D74956FDB3}" srcOrd="2" destOrd="0" presId="urn:microsoft.com/office/officeart/2005/8/layout/cycle2"/>
    <dgm:cxn modelId="{3F1ADE39-C7FF-4016-8C42-4C54D6192960}" type="presParOf" srcId="{081CB6F4-68E5-440F-8A54-A10FD26ECFC5}" destId="{99627F9D-9C39-4CA9-82A8-7DCDDE6139B2}" srcOrd="3" destOrd="0" presId="urn:microsoft.com/office/officeart/2005/8/layout/cycle2"/>
    <dgm:cxn modelId="{287148F8-C1EE-4F36-9043-E39C2C783079}" type="presParOf" srcId="{99627F9D-9C39-4CA9-82A8-7DCDDE6139B2}" destId="{F9273360-345A-457E-8F20-F1F833ECC299}" srcOrd="0" destOrd="0" presId="urn:microsoft.com/office/officeart/2005/8/layout/cycle2"/>
    <dgm:cxn modelId="{8E4FE002-4E84-4006-B50F-63775E5E18C4}" type="presParOf" srcId="{081CB6F4-68E5-440F-8A54-A10FD26ECFC5}" destId="{E8132F72-430A-433E-81BC-6EC9A4A4DD25}" srcOrd="4" destOrd="0" presId="urn:microsoft.com/office/officeart/2005/8/layout/cycle2"/>
    <dgm:cxn modelId="{2F56EDDF-628B-48F8-8CF2-2F56CCE9715C}" type="presParOf" srcId="{081CB6F4-68E5-440F-8A54-A10FD26ECFC5}" destId="{E9AA8A5A-F8FD-4BE1-8144-F2795EC00D8A}" srcOrd="5" destOrd="0" presId="urn:microsoft.com/office/officeart/2005/8/layout/cycle2"/>
    <dgm:cxn modelId="{0766A098-7576-4B08-A975-968459909310}" type="presParOf" srcId="{E9AA8A5A-F8FD-4BE1-8144-F2795EC00D8A}" destId="{6FAAC2D6-1625-4933-9645-ED1397CBEA0F}" srcOrd="0" destOrd="0" presId="urn:microsoft.com/office/officeart/2005/8/layout/cycle2"/>
    <dgm:cxn modelId="{2C5B4588-255A-4614-8BD2-95D6B2F952EE}" type="presParOf" srcId="{081CB6F4-68E5-440F-8A54-A10FD26ECFC5}" destId="{C9FD5327-CE2E-49CD-A101-FA5B3DA35B37}" srcOrd="6" destOrd="0" presId="urn:microsoft.com/office/officeart/2005/8/layout/cycle2"/>
    <dgm:cxn modelId="{B50951E0-AF50-4FA9-89FC-45ECDD28DAA7}" type="presParOf" srcId="{081CB6F4-68E5-440F-8A54-A10FD26ECFC5}" destId="{F5C0067B-D650-4438-B1BD-2B86E0B4077B}" srcOrd="7" destOrd="0" presId="urn:microsoft.com/office/officeart/2005/8/layout/cycle2"/>
    <dgm:cxn modelId="{BA15C9BD-EB00-426F-82A1-9BB771B84DA8}" type="presParOf" srcId="{F5C0067B-D650-4438-B1BD-2B86E0B4077B}" destId="{6CEBA1D8-0D37-4D25-8C43-3423A9FB8D84}" srcOrd="0" destOrd="0" presId="urn:microsoft.com/office/officeart/2005/8/layout/cycle2"/>
    <dgm:cxn modelId="{CAE568EE-D8C8-42A7-91A4-7076722CBBA9}" type="presParOf" srcId="{081CB6F4-68E5-440F-8A54-A10FD26ECFC5}" destId="{05A10842-3133-48D6-90F9-44C0CCE45152}" srcOrd="8" destOrd="0" presId="urn:microsoft.com/office/officeart/2005/8/layout/cycle2"/>
    <dgm:cxn modelId="{E87AB670-07EB-4994-8D1D-0CE16784A646}" type="presParOf" srcId="{081CB6F4-68E5-440F-8A54-A10FD26ECFC5}" destId="{9B8EB6FA-1782-40F3-9F60-5241265C30E9}" srcOrd="9" destOrd="0" presId="urn:microsoft.com/office/officeart/2005/8/layout/cycle2"/>
    <dgm:cxn modelId="{F06E2AF3-8392-4CC6-B9EA-F92553981F85}" type="presParOf" srcId="{9B8EB6FA-1782-40F3-9F60-5241265C30E9}" destId="{F1DA02A4-052D-46D6-929E-4B5F3C6A695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95787-AED4-4C66-9E45-DC2CB02A149F}">
      <dsp:nvSpPr>
        <dsp:cNvPr id="0" name=""/>
        <dsp:cNvSpPr/>
      </dsp:nvSpPr>
      <dsp:spPr>
        <a:xfrm>
          <a:off x="2613048" y="2246"/>
          <a:ext cx="1354318" cy="1354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Academics</a:t>
          </a:r>
        </a:p>
      </dsp:txBody>
      <dsp:txXfrm>
        <a:off x="2811383" y="200581"/>
        <a:ext cx="957648" cy="957648"/>
      </dsp:txXfrm>
    </dsp:sp>
    <dsp:sp modelId="{FF518407-B594-411E-B013-8A216FEA77D0}">
      <dsp:nvSpPr>
        <dsp:cNvPr id="0" name=""/>
        <dsp:cNvSpPr/>
      </dsp:nvSpPr>
      <dsp:spPr>
        <a:xfrm rot="2160000">
          <a:off x="3924366" y="1042094"/>
          <a:ext cx="359199" cy="4570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934656" y="1101840"/>
        <a:ext cx="251439" cy="274250"/>
      </dsp:txXfrm>
    </dsp:sp>
    <dsp:sp modelId="{BC611165-35BD-423F-B122-97D74956FDB3}">
      <dsp:nvSpPr>
        <dsp:cNvPr id="0" name=""/>
        <dsp:cNvSpPr/>
      </dsp:nvSpPr>
      <dsp:spPr>
        <a:xfrm>
          <a:off x="4257013" y="1196657"/>
          <a:ext cx="1354318" cy="1354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Mental &amp; Physical Health</a:t>
          </a:r>
        </a:p>
      </dsp:txBody>
      <dsp:txXfrm>
        <a:off x="4455348" y="1394992"/>
        <a:ext cx="957648" cy="957648"/>
      </dsp:txXfrm>
    </dsp:sp>
    <dsp:sp modelId="{99627F9D-9C39-4CA9-82A8-7DCDDE6139B2}">
      <dsp:nvSpPr>
        <dsp:cNvPr id="0" name=""/>
        <dsp:cNvSpPr/>
      </dsp:nvSpPr>
      <dsp:spPr>
        <a:xfrm rot="6480000">
          <a:off x="4443745" y="2601906"/>
          <a:ext cx="359199" cy="4570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514275" y="2642079"/>
        <a:ext cx="251439" cy="274250"/>
      </dsp:txXfrm>
    </dsp:sp>
    <dsp:sp modelId="{E8132F72-430A-433E-81BC-6EC9A4A4DD25}">
      <dsp:nvSpPr>
        <dsp:cNvPr id="0" name=""/>
        <dsp:cNvSpPr/>
      </dsp:nvSpPr>
      <dsp:spPr>
        <a:xfrm>
          <a:off x="3629074" y="3129255"/>
          <a:ext cx="1354318" cy="1354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Basic Needs</a:t>
          </a:r>
        </a:p>
      </dsp:txBody>
      <dsp:txXfrm>
        <a:off x="3827409" y="3327590"/>
        <a:ext cx="957648" cy="957648"/>
      </dsp:txXfrm>
    </dsp:sp>
    <dsp:sp modelId="{E9AA8A5A-F8FD-4BE1-8144-F2795EC00D8A}">
      <dsp:nvSpPr>
        <dsp:cNvPr id="0" name=""/>
        <dsp:cNvSpPr/>
      </dsp:nvSpPr>
      <dsp:spPr>
        <a:xfrm rot="10800000">
          <a:off x="3120773" y="3577873"/>
          <a:ext cx="359199" cy="4570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3228533" y="3669289"/>
        <a:ext cx="251439" cy="274250"/>
      </dsp:txXfrm>
    </dsp:sp>
    <dsp:sp modelId="{C9FD5327-CE2E-49CD-A101-FA5B3DA35B37}">
      <dsp:nvSpPr>
        <dsp:cNvPr id="0" name=""/>
        <dsp:cNvSpPr/>
      </dsp:nvSpPr>
      <dsp:spPr>
        <a:xfrm>
          <a:off x="1597021" y="3129255"/>
          <a:ext cx="1354318" cy="1354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Enrichment programs</a:t>
          </a:r>
        </a:p>
      </dsp:txBody>
      <dsp:txXfrm>
        <a:off x="1795356" y="3327590"/>
        <a:ext cx="957648" cy="957648"/>
      </dsp:txXfrm>
    </dsp:sp>
    <dsp:sp modelId="{F5C0067B-D650-4438-B1BD-2B86E0B4077B}">
      <dsp:nvSpPr>
        <dsp:cNvPr id="0" name=""/>
        <dsp:cNvSpPr/>
      </dsp:nvSpPr>
      <dsp:spPr>
        <a:xfrm rot="15120000">
          <a:off x="1783753" y="2621243"/>
          <a:ext cx="359199" cy="4570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854283" y="2763902"/>
        <a:ext cx="251439" cy="274250"/>
      </dsp:txXfrm>
    </dsp:sp>
    <dsp:sp modelId="{05A10842-3133-48D6-90F9-44C0CCE45152}">
      <dsp:nvSpPr>
        <dsp:cNvPr id="0" name=""/>
        <dsp:cNvSpPr/>
      </dsp:nvSpPr>
      <dsp:spPr>
        <a:xfrm>
          <a:off x="969082" y="1196657"/>
          <a:ext cx="1354318" cy="1354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Community Engagement</a:t>
          </a:r>
        </a:p>
      </dsp:txBody>
      <dsp:txXfrm>
        <a:off x="1167417" y="1394992"/>
        <a:ext cx="957648" cy="957648"/>
      </dsp:txXfrm>
    </dsp:sp>
    <dsp:sp modelId="{9B8EB6FA-1782-40F3-9F60-5241265C30E9}">
      <dsp:nvSpPr>
        <dsp:cNvPr id="0" name=""/>
        <dsp:cNvSpPr/>
      </dsp:nvSpPr>
      <dsp:spPr>
        <a:xfrm rot="19440000">
          <a:off x="2280400" y="1054045"/>
          <a:ext cx="359199" cy="4570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290690" y="1177131"/>
        <a:ext cx="251439" cy="274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705F3-CC2D-41FA-B60D-5E603AAA58A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8E317-0170-4B78-8E93-763998BA9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3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2a2909ff3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2a2909ff3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42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FA3AB-C505-2249-9268-634B5AAFE1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88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83002"/>
            <a:ext cx="103632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200"/>
              </a:lnSpc>
              <a:defRPr sz="72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2818597"/>
            <a:ext cx="10236575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87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3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839200" y="274639"/>
            <a:ext cx="0" cy="58515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73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" y="0"/>
            <a:ext cx="1217914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83004"/>
            <a:ext cx="103632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500"/>
              </a:lnSpc>
              <a:defRPr sz="55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3" y="2818597"/>
            <a:ext cx="10236575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2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6909EE-8428-ED45-A84E-918F1C872BF6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97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BF24-1FCF-C340-8CFB-DB3C3349ACCC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15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185A-E6FE-D249-9FD8-BF84FBA422D9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93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416F-5F90-1146-8268-C05824483EC8}" type="datetime1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629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0895-1BE0-C341-AE02-508256686F36}" type="datetime1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52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CF93-691A-3249-B89D-4943F64778C6}" type="datetime1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047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8BE8-524C-E64D-90EC-268C93D4DCFF}" type="datetime1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33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5BF-743E-C14B-BDF6-81B515F68EDE}" type="datetime1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3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110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A215-819D-5E41-BB55-78274DDDE598}" type="datetime1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92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B24E-F8C6-E948-995E-7B638AE26B4A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280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826D-2BDC-0A4B-A6EF-0D3953E01A94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839200" y="274640"/>
            <a:ext cx="0" cy="58515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680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36c7c2933_0_57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1436c7c2933_0_57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g1436c7c2933_0_57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21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1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2" y="4682064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spc="6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975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2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1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3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25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51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1975247" algn="l"/>
              </a:tabLst>
              <a:defRPr sz="135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4"/>
            <a:ext cx="1554480" cy="498781"/>
          </a:xfrm>
        </p:spPr>
        <p:txBody>
          <a:bodyPr/>
          <a:lstStyle>
            <a:lvl1pPr algn="ctr">
              <a:defRPr lang="en-US" sz="975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8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25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46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4"/>
            <a:ext cx="4663440" cy="316382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>
                <a:solidFill>
                  <a:schemeClr val="tx1"/>
                </a:solidFill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3"/>
            <a:ext cx="4663440" cy="316450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52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0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92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01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2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89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1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3" cy="365760"/>
          </a:xfrm>
        </p:spPr>
        <p:txBody>
          <a:bodyPr/>
          <a:lstStyle>
            <a:lvl1pPr marL="0" algn="r" defTabSz="685800" rtl="0" eaLnBrk="1" latinLnBrk="0" hangingPunct="1">
              <a:defRPr lang="en-US" sz="75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56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3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00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1417638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16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0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3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8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2315"/>
            <a:ext cx="12192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4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7A2B9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2315"/>
            <a:ext cx="12192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F89F5D-5B0E-104B-8FD1-AB910823D8A9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4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7A2B9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5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0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1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tinyurl.com/hisdsaf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houstonisd.force.com/saf/s/?language=en_US&amp;isdtp=p1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-79700" y="1754874"/>
            <a:ext cx="11776400" cy="43723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en" sz="4960" dirty="0"/>
              <a:t>	</a:t>
            </a:r>
            <a:r>
              <a:rPr lang="en" sz="9600" dirty="0"/>
              <a:t>WELCOME!</a:t>
            </a:r>
            <a:br>
              <a:rPr lang="en" sz="9600" b="1" dirty="0">
                <a:solidFill>
                  <a:schemeClr val="tx1"/>
                </a:solidFill>
                <a:latin typeface="Cochocib Script Latin Pro" panose="02000503000000020003" pitchFamily="2" charset="0"/>
              </a:rPr>
            </a:br>
            <a:br>
              <a:rPr lang="en" sz="13800" dirty="0"/>
            </a:br>
            <a:endParaRPr sz="496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5F438-FFA7-4BA8-8D70-2947918E3989}"/>
              </a:ext>
            </a:extLst>
          </p:cNvPr>
          <p:cNvSpPr txBox="1"/>
          <p:nvPr/>
        </p:nvSpPr>
        <p:spPr>
          <a:xfrm>
            <a:off x="844063" y="3941068"/>
            <a:ext cx="1048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chocib Script Latin Pro" panose="02000503000000020003" pitchFamily="2" charset="0"/>
                <a:ea typeface="+mj-ea"/>
              </a:rPr>
              <a:t>Kate  Bell   Family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chocib Script Latin Pro" panose="020B06040202020202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39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81200" y="883002"/>
            <a:ext cx="7772400" cy="3390235"/>
          </a:xfrm>
        </p:spPr>
        <p:txBody>
          <a:bodyPr anchor="ctr"/>
          <a:lstStyle/>
          <a:p>
            <a:pPr algn="ctr"/>
            <a:r>
              <a:rPr lang="en-US" sz="2800"/>
              <a:t>http://www.houstonisd.org/wraparound</a:t>
            </a:r>
            <a:br>
              <a:rPr lang="en-US" sz="5400"/>
            </a:br>
            <a:r>
              <a:rPr lang="en-US" sz="5400"/>
              <a:t>@</a:t>
            </a:r>
            <a:r>
              <a:rPr lang="en-US" sz="5400" err="1"/>
              <a:t>HISD_Wraparound</a:t>
            </a:r>
            <a:br>
              <a:rPr lang="en-US" sz="5400"/>
            </a:br>
            <a:r>
              <a:rPr lang="en-US" sz="5400"/>
              <a:t>#</a:t>
            </a:r>
            <a:r>
              <a:rPr lang="en-US" sz="5400" err="1"/>
              <a:t>WraparoundHISD</a:t>
            </a:r>
            <a:br>
              <a:rPr lang="en-US" sz="5400"/>
            </a:br>
            <a:r>
              <a:rPr lang="en-US" sz="3200"/>
              <a:t>Office: 713-556-5917</a:t>
            </a:r>
            <a:r>
              <a:rPr lang="en-US"/>
              <a:t>  </a:t>
            </a:r>
            <a:endParaRPr lang="en-US" sz="5400"/>
          </a:p>
        </p:txBody>
      </p:sp>
      <p:sp>
        <p:nvSpPr>
          <p:cNvPr id="7" name="Text Placeholder 20"/>
          <p:cNvSpPr txBox="1">
            <a:spLocks/>
          </p:cNvSpPr>
          <p:nvPr/>
        </p:nvSpPr>
        <p:spPr>
          <a:xfrm>
            <a:off x="1981201" y="4535489"/>
            <a:ext cx="4830763" cy="1463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>
                <a:solidFill>
                  <a:srgbClr val="FFFFFF"/>
                </a:solidFill>
                <a:latin typeface="Arial"/>
              </a:rPr>
              <a:t>Wraparound Services Department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B91929-82A5-46DF-8718-B2CDBCCFC5E5}"/>
              </a:ext>
            </a:extLst>
          </p:cNvPr>
          <p:cNvSpPr txBox="1"/>
          <p:nvPr/>
        </p:nvSpPr>
        <p:spPr>
          <a:xfrm>
            <a:off x="10348686" y="6423496"/>
            <a:ext cx="261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900">
                <a:solidFill>
                  <a:prstClr val="black"/>
                </a:solidFill>
                <a:latin typeface="Arial"/>
              </a:rPr>
              <a:t>M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50B40BE-28F0-46EF-865D-EB837972B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4862463"/>
            <a:ext cx="4320283" cy="148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0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16" y="857258"/>
            <a:ext cx="9143985" cy="5143493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302" y="2213649"/>
            <a:ext cx="4089395" cy="243070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9758" y="2338578"/>
            <a:ext cx="3840480" cy="2180844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9345" y="2623844"/>
            <a:ext cx="3581306" cy="1223180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Wraparound</a:t>
            </a:r>
            <a:br>
              <a:rPr lang="en-US" sz="3300" dirty="0">
                <a:solidFill>
                  <a:schemeClr val="tx1"/>
                </a:solidFill>
              </a:rPr>
            </a:br>
            <a:r>
              <a:rPr lang="en-US" sz="3300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9345" y="3854240"/>
            <a:ext cx="3581306" cy="665181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450"/>
              </a:spcAft>
            </a:pPr>
            <a:r>
              <a:rPr lang="en-US" sz="1800" dirty="0">
                <a:solidFill>
                  <a:schemeClr val="tx1"/>
                </a:solidFill>
              </a:rPr>
              <a:t>Kate Bell Elem. WRS</a:t>
            </a:r>
          </a:p>
          <a:p>
            <a:pPr>
              <a:spcAft>
                <a:spcPts val="450"/>
              </a:spcAft>
            </a:pPr>
            <a:r>
              <a:rPr lang="en-US" sz="1800" dirty="0">
                <a:solidFill>
                  <a:schemeClr val="tx1"/>
                </a:solidFill>
              </a:rPr>
              <a:t>Ms. Mason</a:t>
            </a:r>
          </a:p>
          <a:p>
            <a:pPr>
              <a:spcAft>
                <a:spcPts val="45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7E7382-CDE0-4957-8E6B-F19B1C552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1064172"/>
            <a:ext cx="3144775" cy="1185252"/>
          </a:xfrm>
        </p:spPr>
        <p:txBody>
          <a:bodyPr/>
          <a:lstStyle/>
          <a:p>
            <a:r>
              <a:rPr lang="en-US" sz="3200" dirty="0" err="1"/>
              <a:t>Allisia</a:t>
            </a:r>
            <a:br>
              <a:rPr lang="en-US" sz="3200" dirty="0"/>
            </a:br>
            <a:r>
              <a:rPr lang="en-US" sz="3200" dirty="0"/>
              <a:t>Mason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086-0E46-4ED0-8BF8-DCEDEDD7F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Email: Allisia.mason@houstonisd.org</a:t>
            </a:r>
          </a:p>
          <a:p>
            <a:r>
              <a:rPr lang="en-US" dirty="0"/>
              <a:t>Room: T6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65689D-A01C-4019-B56F-010A28C98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416" y="3890856"/>
            <a:ext cx="3558028" cy="1764476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6090CC1-05C5-49D6-890B-2CFEE740B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720601" y="2380747"/>
            <a:ext cx="4080752" cy="3517133"/>
          </a:xfrm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D45E0F-A551-4580-B15E-618626198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56" y="1245139"/>
            <a:ext cx="6405797" cy="529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2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5E5D272-DC55-4617-BD76-0F6A5E5E6E67}"/>
              </a:ext>
            </a:extLst>
          </p:cNvPr>
          <p:cNvGraphicFramePr/>
          <p:nvPr/>
        </p:nvGraphicFramePr>
        <p:xfrm>
          <a:off x="4566558" y="1186091"/>
          <a:ext cx="6580415" cy="4485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0E68E999-E23A-40E0-9C89-C2D66557BA26}"/>
              </a:ext>
            </a:extLst>
          </p:cNvPr>
          <p:cNvSpPr/>
          <p:nvPr/>
        </p:nvSpPr>
        <p:spPr>
          <a:xfrm>
            <a:off x="7315200" y="27813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b="1" dirty="0">
                <a:solidFill>
                  <a:prstClr val="white"/>
                </a:solidFill>
                <a:latin typeface="Century Gothic" panose="020F0302020204030204"/>
              </a:rPr>
              <a:t>YOU</a:t>
            </a:r>
            <a:endParaRPr lang="en-US" sz="1350" b="1" dirty="0">
              <a:solidFill>
                <a:prstClr val="white"/>
              </a:solidFill>
              <a:latin typeface="Century Gothic" panose="020F0302020204030204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29F5F7-151B-4413-BA90-5CB459BE49DA}"/>
              </a:ext>
            </a:extLst>
          </p:cNvPr>
          <p:cNvCxnSpPr>
            <a:endCxn id="14" idx="2"/>
          </p:cNvCxnSpPr>
          <p:nvPr/>
        </p:nvCxnSpPr>
        <p:spPr>
          <a:xfrm>
            <a:off x="6879772" y="3252109"/>
            <a:ext cx="435428" cy="17689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F25847-3614-47F4-949A-1A87C638E6CA}"/>
              </a:ext>
            </a:extLst>
          </p:cNvPr>
          <p:cNvCxnSpPr>
            <a:cxnSpLocks/>
          </p:cNvCxnSpPr>
          <p:nvPr/>
        </p:nvCxnSpPr>
        <p:spPr>
          <a:xfrm>
            <a:off x="7962900" y="2435679"/>
            <a:ext cx="0" cy="4261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EEDCF1-BFE5-4CC2-BCA7-A5DBA09722EB}"/>
              </a:ext>
            </a:extLst>
          </p:cNvPr>
          <p:cNvCxnSpPr/>
          <p:nvPr/>
        </p:nvCxnSpPr>
        <p:spPr>
          <a:xfrm flipH="1">
            <a:off x="8523516" y="3339194"/>
            <a:ext cx="424543" cy="898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DB0829-5310-49B5-9F87-08A7D7CCB6C9}"/>
              </a:ext>
            </a:extLst>
          </p:cNvPr>
          <p:cNvCxnSpPr/>
          <p:nvPr/>
        </p:nvCxnSpPr>
        <p:spPr>
          <a:xfrm flipH="1" flipV="1">
            <a:off x="8229600" y="3894366"/>
            <a:ext cx="381000" cy="5769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8B6BC4-0324-4509-877C-E2ED21983789}"/>
              </a:ext>
            </a:extLst>
          </p:cNvPr>
          <p:cNvCxnSpPr>
            <a:endCxn id="14" idx="3"/>
          </p:cNvCxnSpPr>
          <p:nvPr/>
        </p:nvCxnSpPr>
        <p:spPr>
          <a:xfrm flipV="1">
            <a:off x="7141029" y="3886994"/>
            <a:ext cx="363879" cy="5625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5876F3F-779E-4C13-B995-C55A3B2E7061}"/>
              </a:ext>
            </a:extLst>
          </p:cNvPr>
          <p:cNvSpPr/>
          <p:nvPr/>
        </p:nvSpPr>
        <p:spPr>
          <a:xfrm>
            <a:off x="1842821" y="1964477"/>
            <a:ext cx="3583699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sz="3600" dirty="0">
                <a:ln w="0"/>
                <a:solidFill>
                  <a:srgbClr val="57903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F0302020204030204"/>
              </a:rPr>
              <a:t>Your Wraparound Specialist in the Connector!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828A24-28F5-4F42-80F9-BCA92E52023A}"/>
              </a:ext>
            </a:extLst>
          </p:cNvPr>
          <p:cNvCxnSpPr/>
          <p:nvPr/>
        </p:nvCxnSpPr>
        <p:spPr>
          <a:xfrm>
            <a:off x="1959430" y="4249718"/>
            <a:ext cx="335279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79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992A9E-D852-494F-B4A5-8C5C0FEBDD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Can I help?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2034C5-9B67-4950-8C38-DA78537141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So… what do you do as the WRS here at ___________?</a:t>
            </a:r>
          </a:p>
        </p:txBody>
      </p:sp>
    </p:spTree>
    <p:extLst>
      <p:ext uri="{BB962C8B-B14F-4D97-AF65-F5344CB8AC3E}">
        <p14:creationId xmlns:p14="http://schemas.microsoft.com/office/powerpoint/2010/main" val="345628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7A18-A2F6-4B69-92E6-8CCCE947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919" y="4572000"/>
            <a:ext cx="4414165" cy="11847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Types of Resources</a:t>
            </a:r>
            <a:br>
              <a:rPr lang="en-US" dirty="0"/>
            </a:br>
            <a:br>
              <a:rPr lang="en-US" dirty="0"/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Resource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Examples: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-Clothes By Faith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-Houston food Bank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47BE97C-01F2-4262-92FC-5B50E561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953" y="3317669"/>
            <a:ext cx="1371600" cy="13716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0675D89-C8ED-476E-9C6B-CA501454C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482" y="1350077"/>
            <a:ext cx="1371600" cy="13716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520FA73-A747-4D11-89A2-10F85F035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917" y="1350077"/>
            <a:ext cx="1371600" cy="13716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6F7704F-BC8F-4582-8ED1-82571DC04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447" y="3317669"/>
            <a:ext cx="1371600" cy="1371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F52437-8850-4434-9AC2-1962B613DD0E}"/>
              </a:ext>
            </a:extLst>
          </p:cNvPr>
          <p:cNvSpPr/>
          <p:nvPr/>
        </p:nvSpPr>
        <p:spPr>
          <a:xfrm>
            <a:off x="3889720" y="2721678"/>
            <a:ext cx="1166025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F0302020204030204"/>
              </a:rPr>
              <a:t>Housing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D223E8-0119-4904-898E-280955CD43FB}"/>
              </a:ext>
            </a:extLst>
          </p:cNvPr>
          <p:cNvSpPr/>
          <p:nvPr/>
        </p:nvSpPr>
        <p:spPr>
          <a:xfrm>
            <a:off x="7000202" y="2721678"/>
            <a:ext cx="1302280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F0302020204030204"/>
              </a:rPr>
              <a:t>Financial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09EED4-2DE8-4741-B5E2-713368B07889}"/>
              </a:ext>
            </a:extLst>
          </p:cNvPr>
          <p:cNvSpPr/>
          <p:nvPr/>
        </p:nvSpPr>
        <p:spPr>
          <a:xfrm>
            <a:off x="1974764" y="4689270"/>
            <a:ext cx="1242969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F0302020204030204"/>
              </a:rPr>
              <a:t>Clothing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6C13DE-2848-4317-A110-8EED20B6E738}"/>
              </a:ext>
            </a:extLst>
          </p:cNvPr>
          <p:cNvSpPr/>
          <p:nvPr/>
        </p:nvSpPr>
        <p:spPr>
          <a:xfrm>
            <a:off x="9193080" y="4689270"/>
            <a:ext cx="805349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F0302020204030204"/>
              </a:rPr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175478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3CB8-C093-4605-B46E-935596B4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1BA07-3711-496F-AD33-E830B0C1B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17" y="2434590"/>
            <a:ext cx="3837869" cy="2887218"/>
          </a:xfrm>
        </p:spPr>
        <p:txBody>
          <a:bodyPr/>
          <a:lstStyle/>
          <a:p>
            <a:r>
              <a:rPr lang="en-US" sz="2100" dirty="0"/>
              <a:t>After School/ Enrichment Programs</a:t>
            </a:r>
          </a:p>
          <a:p>
            <a:r>
              <a:rPr lang="en-US" sz="2100" dirty="0"/>
              <a:t>Mental Health</a:t>
            </a:r>
          </a:p>
          <a:p>
            <a:r>
              <a:rPr lang="en-US" sz="2100" dirty="0"/>
              <a:t>Dental/Vision Assistance</a:t>
            </a:r>
          </a:p>
          <a:p>
            <a:r>
              <a:rPr lang="en-US" sz="2100" dirty="0"/>
              <a:t>Parent Engagement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8470D6A-7FDC-4078-AD10-5FC753AB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85" y="1536194"/>
            <a:ext cx="4358401" cy="363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0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NAL-English speaking students (1)">
            <a:hlinkClick r:id="" action="ppaction://media"/>
            <a:extLst>
              <a:ext uri="{FF2B5EF4-FFF2-40B4-BE49-F238E27FC236}">
                <a16:creationId xmlns:a16="http://schemas.microsoft.com/office/drawing/2014/main" id="{F0825950-22E0-4E08-A9D7-F6D5EBC049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5451" y="1805583"/>
            <a:ext cx="5772151" cy="324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3E3109-8AF4-4BE7-B116-A2B11A1E8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0" y="898497"/>
            <a:ext cx="2059388" cy="1160891"/>
          </a:xfrm>
        </p:spPr>
        <p:txBody>
          <a:bodyPr anchor="b">
            <a:normAutofit/>
          </a:bodyPr>
          <a:lstStyle/>
          <a:p>
            <a:r>
              <a:rPr lang="en-US" dirty="0"/>
              <a:t>How to get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DDC4-2037-4D95-95F9-A19DDABF0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78240" y="2647188"/>
            <a:ext cx="2417197" cy="2633472"/>
          </a:xfrm>
        </p:spPr>
        <p:txBody>
          <a:bodyPr>
            <a:normAutofit/>
          </a:bodyPr>
          <a:lstStyle/>
          <a:p>
            <a:r>
              <a:rPr lang="en-US" dirty="0"/>
              <a:t>Complete a Student Assistance Form  </a:t>
            </a:r>
            <a:r>
              <a:rPr lang="en-US" dirty="0">
                <a:hlinkClick r:id="rId5"/>
              </a:rPr>
              <a:t>www.tinyurl.com/hisdsaf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8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8ADD51-6449-4DB4-9267-628C0C3A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1339196"/>
            <a:ext cx="7543800" cy="1028700"/>
          </a:xfrm>
        </p:spPr>
        <p:txBody>
          <a:bodyPr anchor="ctr">
            <a:normAutofit/>
          </a:bodyPr>
          <a:lstStyle/>
          <a:p>
            <a:r>
              <a:rPr lang="en-US" dirty="0"/>
              <a:t>LET’S FILL OUT A SAF!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78C7CFC7-7787-4B11-8E60-06A8CA175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609" y="2219053"/>
            <a:ext cx="7332785" cy="3299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392357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HISD-Template-2014-Standard">
  <a:themeElements>
    <a:clrScheme name="2014 HISD Color Theme">
      <a:dk1>
        <a:sysClr val="windowText" lastClr="000000"/>
      </a:dk1>
      <a:lt1>
        <a:sysClr val="window" lastClr="FFFFFF"/>
      </a:lt1>
      <a:dk2>
        <a:srgbClr val="67A2B9"/>
      </a:dk2>
      <a:lt2>
        <a:srgbClr val="F1F5F6"/>
      </a:lt2>
      <a:accent1>
        <a:srgbClr val="DCA900"/>
      </a:accent1>
      <a:accent2>
        <a:srgbClr val="B5CFDB"/>
      </a:accent2>
      <a:accent3>
        <a:srgbClr val="88B5C6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D2D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2014 HISD Color Theme">
      <a:dk1>
        <a:sysClr val="windowText" lastClr="000000"/>
      </a:dk1>
      <a:lt1>
        <a:sysClr val="window" lastClr="FFFFFF"/>
      </a:lt1>
      <a:dk2>
        <a:srgbClr val="67A2B9"/>
      </a:dk2>
      <a:lt2>
        <a:srgbClr val="F1F5F6"/>
      </a:lt2>
      <a:accent1>
        <a:srgbClr val="DCA900"/>
      </a:accent1>
      <a:accent2>
        <a:srgbClr val="B5CFDB"/>
      </a:accent2>
      <a:accent3>
        <a:srgbClr val="88B5C6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D2D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7248EE309A914F8458246633C74435" ma:contentTypeVersion="11" ma:contentTypeDescription="Create a new document." ma:contentTypeScope="" ma:versionID="a161294204a135585bc925f0e978d94c">
  <xsd:schema xmlns:xsd="http://www.w3.org/2001/XMLSchema" xmlns:xs="http://www.w3.org/2001/XMLSchema" xmlns:p="http://schemas.microsoft.com/office/2006/metadata/properties" xmlns:ns3="17250fb7-e5b0-47bd-be85-1e62d327ddbf" xmlns:ns4="ccb1ca3e-80f2-4780-aba4-4452eec413b6" targetNamespace="http://schemas.microsoft.com/office/2006/metadata/properties" ma:root="true" ma:fieldsID="62bcd074f1e66f42bde875b9e6e3a4f7" ns3:_="" ns4:_="">
    <xsd:import namespace="17250fb7-e5b0-47bd-be85-1e62d327ddbf"/>
    <xsd:import namespace="ccb1ca3e-80f2-4780-aba4-4452eec413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50fb7-e5b0-47bd-be85-1e62d327d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b1ca3e-80f2-4780-aba4-4452eec413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84013B-97C4-48AE-8DB1-4DC34132A1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250fb7-e5b0-47bd-be85-1e62d327ddbf"/>
    <ds:schemaRef ds:uri="ccb1ca3e-80f2-4780-aba4-4452eec413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E543C3-C3A0-4A86-9FF2-9CE6BEDA25B3}">
  <ds:schemaRefs>
    <ds:schemaRef ds:uri="17250fb7-e5b0-47bd-be85-1e62d327ddbf"/>
    <ds:schemaRef ds:uri="http://purl.org/dc/dcmitype/"/>
    <ds:schemaRef ds:uri="http://schemas.microsoft.com/office/2006/documentManagement/types"/>
    <ds:schemaRef ds:uri="ccb1ca3e-80f2-4780-aba4-4452eec413b6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1F214A6-7E65-4531-8558-82F4137D61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161</Words>
  <Application>Microsoft Office PowerPoint</Application>
  <PresentationFormat>Widescreen</PresentationFormat>
  <Paragraphs>35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Cochocib Script Latin Pro</vt:lpstr>
      <vt:lpstr>Garamond</vt:lpstr>
      <vt:lpstr>Rockwell</vt:lpstr>
      <vt:lpstr>HISD-Template-2014-Standard</vt:lpstr>
      <vt:lpstr>Office Theme</vt:lpstr>
      <vt:lpstr>SavonVTI</vt:lpstr>
      <vt:lpstr> WELCOME!  </vt:lpstr>
      <vt:lpstr>Wraparound Services</vt:lpstr>
      <vt:lpstr>Allisia Mason</vt:lpstr>
      <vt:lpstr>PowerPoint Presentation</vt:lpstr>
      <vt:lpstr>How Can I help?</vt:lpstr>
      <vt:lpstr>Types of Resources  Resource Examples:  -Clothes By Faith -Houston food Bank   </vt:lpstr>
      <vt:lpstr>Other Resources</vt:lpstr>
      <vt:lpstr>How to get help?</vt:lpstr>
      <vt:lpstr>LET’S FILL OUT A SAF!</vt:lpstr>
      <vt:lpstr>http://www.houstonisd.org/wraparound @HISD_Wraparound #WraparoundHISD Office: 713-556-5917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Planning PLC 5.19.2021</dc:title>
  <dc:creator>Lopez, Isamar</dc:creator>
  <cp:lastModifiedBy>Casillas, Melissa S</cp:lastModifiedBy>
  <cp:revision>18</cp:revision>
  <dcterms:created xsi:type="dcterms:W3CDTF">2021-05-12T21:39:47Z</dcterms:created>
  <dcterms:modified xsi:type="dcterms:W3CDTF">2022-09-13T15:07:43Z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0x010100267248EE309A914F8458246633C74435</vt:lpwstr>
  </property>
</Properties>
</file>